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8"/>
  </p:notesMasterIdLst>
  <p:handoutMasterIdLst>
    <p:handoutMasterId r:id="rId9"/>
  </p:handoutMasterIdLst>
  <p:sldIdLst>
    <p:sldId id="683" r:id="rId2"/>
    <p:sldId id="677" r:id="rId3"/>
    <p:sldId id="678" r:id="rId4"/>
    <p:sldId id="679" r:id="rId5"/>
    <p:sldId id="680" r:id="rId6"/>
    <p:sldId id="684" r:id="rId7"/>
  </p:sldIdLst>
  <p:sldSz cx="12192000" cy="6858000"/>
  <p:notesSz cx="6797675" cy="9928225"/>
  <p:custDataLst>
    <p:tags r:id="rId1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6" userDrawn="1">
          <p15:clr>
            <a:srgbClr val="A4A3A4"/>
          </p15:clr>
        </p15:guide>
        <p15:guide id="2" pos="7242" userDrawn="1">
          <p15:clr>
            <a:srgbClr val="A4A3A4"/>
          </p15:clr>
        </p15:guide>
        <p15:guide id="3" orient="horz" pos="709" userDrawn="1">
          <p15:clr>
            <a:srgbClr val="A4A3A4"/>
          </p15:clr>
        </p15:guide>
        <p15:guide id="4" pos="438" userDrawn="1">
          <p15:clr>
            <a:srgbClr val="A4A3A4"/>
          </p15:clr>
        </p15:guide>
        <p15:guide id="5" pos="3024" userDrawn="1">
          <p15:clr>
            <a:srgbClr val="A4A3A4"/>
          </p15:clr>
        </p15:guide>
        <p15:guide id="6" orient="horz" pos="111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hew beer" initials="mb" lastIdx="21" clrIdx="0">
    <p:extLst>
      <p:ext uri="{19B8F6BF-5375-455C-9EA6-DF929625EA0E}">
        <p15:presenceInfo xmlns:p15="http://schemas.microsoft.com/office/powerpoint/2012/main" userId="69767650f15fedb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7FAB"/>
    <a:srgbClr val="3E3B7E"/>
    <a:srgbClr val="1A0000"/>
    <a:srgbClr val="019CDF"/>
    <a:srgbClr val="C5C4E5"/>
    <a:srgbClr val="1F3B73"/>
    <a:srgbClr val="494973"/>
    <a:srgbClr val="F1FADC"/>
    <a:srgbClr val="097EC1"/>
    <a:srgbClr val="706A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20" autoAdjust="0"/>
    <p:restoredTop sz="89240" autoAdjust="0"/>
  </p:normalViewPr>
  <p:slideViewPr>
    <p:cSldViewPr>
      <p:cViewPr varScale="1">
        <p:scale>
          <a:sx n="81" d="100"/>
          <a:sy n="81" d="100"/>
        </p:scale>
        <p:origin x="552" y="90"/>
      </p:cViewPr>
      <p:guideLst>
        <p:guide orient="horz" pos="2886"/>
        <p:guide pos="7242"/>
        <p:guide orient="horz" pos="709"/>
        <p:guide pos="438"/>
        <p:guide pos="3024"/>
        <p:guide orient="horz" pos="1117"/>
      </p:guideLst>
    </p:cSldViewPr>
  </p:slideViewPr>
  <p:outlineViewPr>
    <p:cViewPr>
      <p:scale>
        <a:sx n="33" d="100"/>
        <a:sy n="33" d="100"/>
      </p:scale>
      <p:origin x="0" y="-9312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50" d="100"/>
          <a:sy n="50" d="100"/>
        </p:scale>
        <p:origin x="3600" y="432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841" cy="496411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9516"/>
            <a:ext cx="2945841" cy="496411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8755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25500" y="496888"/>
            <a:ext cx="5308600" cy="2987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58357" y="3982021"/>
            <a:ext cx="6209589" cy="5447495"/>
          </a:xfrm>
          <a:prstGeom prst="rect">
            <a:avLst/>
          </a:prstGeom>
        </p:spPr>
        <p:txBody>
          <a:bodyPr vert="horz" lIns="91429" tIns="45715" rIns="91429" bIns="45715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66" y="9429516"/>
            <a:ext cx="2946925" cy="496411"/>
          </a:xfrm>
          <a:prstGeom prst="rect">
            <a:avLst/>
          </a:prstGeom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345F8681-0C06-402A-AC2E-8A9454B41412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31808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92" r="13253" b="13891"/>
          <a:stretch/>
        </p:blipFill>
        <p:spPr>
          <a:xfrm>
            <a:off x="6678967" y="-27384"/>
            <a:ext cx="5537713" cy="4488852"/>
          </a:xfrm>
          <a:prstGeom prst="rect">
            <a:avLst/>
          </a:prstGeom>
        </p:spPr>
      </p:pic>
      <p:grpSp>
        <p:nvGrpSpPr>
          <p:cNvPr id="18" name="Group 17"/>
          <p:cNvGrpSpPr/>
          <p:nvPr userDrawn="1"/>
        </p:nvGrpSpPr>
        <p:grpSpPr>
          <a:xfrm>
            <a:off x="1" y="1"/>
            <a:ext cx="8724592" cy="4461468"/>
            <a:chOff x="1" y="0"/>
            <a:chExt cx="6543444" cy="3346101"/>
          </a:xfrm>
        </p:grpSpPr>
        <p:sp>
          <p:nvSpPr>
            <p:cNvPr id="9" name="Parallelogram 8"/>
            <p:cNvSpPr/>
            <p:nvPr/>
          </p:nvSpPr>
          <p:spPr>
            <a:xfrm>
              <a:off x="872397" y="0"/>
              <a:ext cx="5671048" cy="3346101"/>
            </a:xfrm>
            <a:custGeom>
              <a:avLst/>
              <a:gdLst/>
              <a:ahLst/>
              <a:cxnLst/>
              <a:rect l="l" t="t" r="r" b="b"/>
              <a:pathLst>
                <a:path w="5671048" h="3346101">
                  <a:moveTo>
                    <a:pt x="1554431" y="0"/>
                  </a:moveTo>
                  <a:lnTo>
                    <a:pt x="5671048" y="0"/>
                  </a:lnTo>
                  <a:cubicBezTo>
                    <a:pt x="5013701" y="227223"/>
                    <a:pt x="4540506" y="870277"/>
                    <a:pt x="4540506" y="1627834"/>
                  </a:cubicBezTo>
                  <a:cubicBezTo>
                    <a:pt x="4540506" y="2049972"/>
                    <a:pt x="4687439" y="2436555"/>
                    <a:pt x="4931829" y="2735178"/>
                  </a:cubicBezTo>
                  <a:lnTo>
                    <a:pt x="4648024" y="3346101"/>
                  </a:lnTo>
                  <a:lnTo>
                    <a:pt x="0" y="334610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" y="0"/>
              <a:ext cx="2823586" cy="334610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Rectangle 3"/>
          <p:cNvSpPr/>
          <p:nvPr userDrawn="1"/>
        </p:nvSpPr>
        <p:spPr>
          <a:xfrm>
            <a:off x="2" y="6728344"/>
            <a:ext cx="12191999" cy="1296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529217" y="1035871"/>
            <a:ext cx="6611811" cy="1976719"/>
          </a:xfrm>
        </p:spPr>
        <p:txBody>
          <a:bodyPr anchor="ctr">
            <a:noAutofit/>
          </a:bodyPr>
          <a:lstStyle>
            <a:lvl1pPr algn="l">
              <a:defRPr sz="5400" b="0" spc="-151">
                <a:solidFill>
                  <a:schemeClr val="bg1"/>
                </a:solidFill>
                <a:latin typeface="+mj-lt"/>
                <a:cs typeface="Miriam" pitchFamily="34" charset="-79"/>
              </a:defRPr>
            </a:lvl1pPr>
          </a:lstStyle>
          <a:p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0625" y="4751315"/>
            <a:ext cx="5310754" cy="1687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742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grpSp>
        <p:nvGrpSpPr>
          <p:cNvPr id="8" name="Group 7"/>
          <p:cNvGrpSpPr/>
          <p:nvPr userDrawn="1"/>
        </p:nvGrpSpPr>
        <p:grpSpPr>
          <a:xfrm>
            <a:off x="350692" y="3100371"/>
            <a:ext cx="11490619" cy="871616"/>
            <a:chOff x="371789" y="2426676"/>
            <a:chExt cx="9716345" cy="703385"/>
          </a:xfrm>
        </p:grpSpPr>
        <p:sp>
          <p:nvSpPr>
            <p:cNvPr id="3" name="Rounded Rectangle 2"/>
            <p:cNvSpPr/>
            <p:nvPr userDrawn="1"/>
          </p:nvSpPr>
          <p:spPr>
            <a:xfrm>
              <a:off x="371789" y="2426676"/>
              <a:ext cx="2268070" cy="703385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54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67">
                <a:solidFill>
                  <a:prstClr val="white"/>
                </a:solidFill>
              </a:endParaRPr>
            </a:p>
          </p:txBody>
        </p:sp>
        <p:sp>
          <p:nvSpPr>
            <p:cNvPr id="4" name="Rounded Rectangle 3"/>
            <p:cNvSpPr/>
            <p:nvPr userDrawn="1"/>
          </p:nvSpPr>
          <p:spPr>
            <a:xfrm>
              <a:off x="2233858" y="2426676"/>
              <a:ext cx="2268070" cy="703385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54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67">
                <a:solidFill>
                  <a:prstClr val="white"/>
                </a:solidFill>
              </a:endParaRPr>
            </a:p>
          </p:txBody>
        </p:sp>
        <p:sp>
          <p:nvSpPr>
            <p:cNvPr id="5" name="Rounded Rectangle 4"/>
            <p:cNvSpPr/>
            <p:nvPr userDrawn="1"/>
          </p:nvSpPr>
          <p:spPr>
            <a:xfrm>
              <a:off x="4095927" y="2426676"/>
              <a:ext cx="2268070" cy="703385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54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67">
                <a:solidFill>
                  <a:prstClr val="white"/>
                </a:solidFill>
              </a:endParaRPr>
            </a:p>
          </p:txBody>
        </p:sp>
        <p:sp>
          <p:nvSpPr>
            <p:cNvPr id="6" name="Rounded Rectangle 5"/>
            <p:cNvSpPr/>
            <p:nvPr userDrawn="1"/>
          </p:nvSpPr>
          <p:spPr>
            <a:xfrm>
              <a:off x="5957996" y="2426676"/>
              <a:ext cx="2268070" cy="703385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54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67">
                <a:solidFill>
                  <a:prstClr val="white"/>
                </a:solidFill>
              </a:endParaRPr>
            </a:p>
          </p:txBody>
        </p:sp>
        <p:sp>
          <p:nvSpPr>
            <p:cNvPr id="7" name="Rounded Rectangle 6"/>
            <p:cNvSpPr/>
            <p:nvPr userDrawn="1"/>
          </p:nvSpPr>
          <p:spPr>
            <a:xfrm>
              <a:off x="7820065" y="2426676"/>
              <a:ext cx="2268069" cy="703385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54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67">
                <a:solidFill>
                  <a:prstClr val="white"/>
                </a:solidFill>
              </a:endParaRPr>
            </a:p>
          </p:txBody>
        </p:sp>
      </p:grpSp>
      <p:sp>
        <p:nvSpPr>
          <p:cNvPr id="9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9159075" y="1714920"/>
            <a:ext cx="2791764" cy="125939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ctr">
              <a:buNone/>
              <a:defRPr sz="1600" b="0">
                <a:solidFill>
                  <a:srgbClr val="353535"/>
                </a:solidFill>
                <a:latin typeface="+mn-lt"/>
                <a:ea typeface="123marker" pitchFamily="2" charset="0"/>
                <a:cs typeface="WeblySleek UI Light" pitchFamily="34" charset="0"/>
              </a:defRPr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</a:lstStyle>
          <a:p>
            <a:pPr lvl="0"/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700119" y="1714921"/>
            <a:ext cx="2791764" cy="125939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ctr">
              <a:buNone/>
              <a:defRPr sz="1600" b="0">
                <a:solidFill>
                  <a:srgbClr val="353535"/>
                </a:solidFill>
                <a:latin typeface="+mn-lt"/>
                <a:ea typeface="123marker" pitchFamily="2" charset="0"/>
                <a:cs typeface="WeblySleek UI Light" pitchFamily="34" charset="0"/>
              </a:defRPr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</a:lstStyle>
          <a:p>
            <a:pPr lvl="0"/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294751" y="1714922"/>
            <a:ext cx="2791764" cy="125939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ctr">
              <a:buNone/>
              <a:defRPr sz="1600" b="0">
                <a:solidFill>
                  <a:srgbClr val="353535"/>
                </a:solidFill>
                <a:latin typeface="+mn-lt"/>
                <a:ea typeface="123marker" pitchFamily="2" charset="0"/>
                <a:cs typeface="WeblySleek UI Light" pitchFamily="34" charset="0"/>
              </a:defRPr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</a:lstStyle>
          <a:p>
            <a:pPr lvl="0"/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6902215" y="4088565"/>
            <a:ext cx="2791764" cy="125939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1600" b="0">
                <a:solidFill>
                  <a:srgbClr val="353535"/>
                </a:solidFill>
                <a:latin typeface="+mn-lt"/>
                <a:ea typeface="123marker" pitchFamily="2" charset="0"/>
                <a:cs typeface="WeblySleek UI Light" pitchFamily="34" charset="0"/>
              </a:defRPr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</a:lstStyle>
          <a:p>
            <a:pPr lvl="0"/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9"/>
          </p:nvPr>
        </p:nvSpPr>
        <p:spPr>
          <a:xfrm>
            <a:off x="2496847" y="4088566"/>
            <a:ext cx="2791764" cy="125939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1600" b="0">
                <a:solidFill>
                  <a:srgbClr val="353535"/>
                </a:solidFill>
                <a:latin typeface="+mn-lt"/>
                <a:ea typeface="123marker" pitchFamily="2" charset="0"/>
                <a:cs typeface="WeblySleek UI Light" pitchFamily="34" charset="0"/>
              </a:defRPr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</a:lstStyle>
          <a:p>
            <a:pPr lvl="0"/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20"/>
          </p:nvPr>
        </p:nvSpPr>
        <p:spPr>
          <a:xfrm>
            <a:off x="390884" y="3324049"/>
            <a:ext cx="2202096" cy="42426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1867" b="1">
                <a:solidFill>
                  <a:schemeClr val="bg1"/>
                </a:solidFill>
                <a:latin typeface="+mn-lt"/>
                <a:ea typeface="123marker" pitchFamily="2" charset="0"/>
                <a:cs typeface="WeblySleek UI Light" pitchFamily="34" charset="0"/>
              </a:defRPr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</a:lstStyle>
          <a:p>
            <a:pPr lvl="0"/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sz="quarter" idx="21"/>
          </p:nvPr>
        </p:nvSpPr>
        <p:spPr>
          <a:xfrm>
            <a:off x="2689027" y="3324049"/>
            <a:ext cx="2202096" cy="42426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1867" b="1">
                <a:solidFill>
                  <a:schemeClr val="bg1"/>
                </a:solidFill>
                <a:latin typeface="+mn-lt"/>
                <a:ea typeface="123marker" pitchFamily="2" charset="0"/>
                <a:cs typeface="WeblySleek UI Light" pitchFamily="34" charset="0"/>
              </a:defRPr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</a:lstStyle>
          <a:p>
            <a:pPr lvl="0"/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sz="quarter" idx="22"/>
          </p:nvPr>
        </p:nvSpPr>
        <p:spPr>
          <a:xfrm>
            <a:off x="4987169" y="3324049"/>
            <a:ext cx="2202096" cy="42426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1867" b="1">
                <a:solidFill>
                  <a:schemeClr val="bg1"/>
                </a:solidFill>
                <a:latin typeface="+mn-lt"/>
                <a:ea typeface="123marker" pitchFamily="2" charset="0"/>
                <a:cs typeface="WeblySleek UI Light" pitchFamily="34" charset="0"/>
              </a:defRPr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</a:lstStyle>
          <a:p>
            <a:pPr lvl="0"/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sz="quarter" idx="23"/>
          </p:nvPr>
        </p:nvSpPr>
        <p:spPr>
          <a:xfrm>
            <a:off x="7285312" y="3324049"/>
            <a:ext cx="2202096" cy="42426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1867" b="1">
                <a:solidFill>
                  <a:schemeClr val="bg1"/>
                </a:solidFill>
                <a:latin typeface="+mn-lt"/>
                <a:ea typeface="123marker" pitchFamily="2" charset="0"/>
                <a:cs typeface="WeblySleek UI Light" pitchFamily="34" charset="0"/>
              </a:defRPr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</a:lstStyle>
          <a:p>
            <a:pPr lvl="0"/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sz="quarter" idx="24"/>
          </p:nvPr>
        </p:nvSpPr>
        <p:spPr>
          <a:xfrm>
            <a:off x="9583455" y="3324049"/>
            <a:ext cx="2202096" cy="42426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1867" b="1">
                <a:solidFill>
                  <a:schemeClr val="bg1"/>
                </a:solidFill>
                <a:latin typeface="+mn-lt"/>
                <a:ea typeface="123marker" pitchFamily="2" charset="0"/>
                <a:cs typeface="WeblySleek UI Light" pitchFamily="34" charset="0"/>
              </a:defRPr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110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09626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98468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EAT OUR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039293" y="0"/>
            <a:ext cx="6152707" cy="6858000"/>
          </a:xfrm>
          <a:prstGeom prst="rect">
            <a:avLst/>
          </a:prstGeom>
          <a:solidFill>
            <a:srgbClr val="199D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456443" y="686057"/>
            <a:ext cx="5318407" cy="1312864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WELCOME SLIDE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38851" cy="685800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096" y="4869160"/>
            <a:ext cx="4580046" cy="1455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769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26715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92850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2192000" cy="17728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103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UR SERV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826199" y="1358693"/>
            <a:ext cx="6039404" cy="1828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 b="0">
                <a:solidFill>
                  <a:srgbClr val="353535"/>
                </a:solidFill>
                <a:latin typeface="+mn-lt"/>
                <a:ea typeface="123marker" pitchFamily="2" charset="0"/>
                <a:cs typeface="WeblySleek UI Light" pitchFamily="34" charset="0"/>
              </a:defRPr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</a:lstStyle>
          <a:p>
            <a:pPr lvl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1195396" y="1358693"/>
            <a:ext cx="3057525" cy="18288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sz="quarter" idx="26"/>
          </p:nvPr>
        </p:nvSpPr>
        <p:spPr>
          <a:xfrm>
            <a:off x="4855235" y="3960097"/>
            <a:ext cx="6039404" cy="1828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 b="0">
                <a:solidFill>
                  <a:srgbClr val="353535"/>
                </a:solidFill>
                <a:latin typeface="+mn-lt"/>
                <a:ea typeface="123marker" pitchFamily="2" charset="0"/>
                <a:cs typeface="WeblySleek UI Light" pitchFamily="34" charset="0"/>
              </a:defRPr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</a:lstStyle>
          <a:p>
            <a:pPr lvl="0"/>
            <a:endParaRPr lang="en-US" dirty="0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224432" y="3960097"/>
            <a:ext cx="3057525" cy="18288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8" name="Frame 7"/>
          <p:cNvSpPr/>
          <p:nvPr userDrawn="1"/>
        </p:nvSpPr>
        <p:spPr>
          <a:xfrm>
            <a:off x="1050511" y="1225784"/>
            <a:ext cx="289269" cy="2094619"/>
          </a:xfrm>
          <a:custGeom>
            <a:avLst/>
            <a:gdLst/>
            <a:ahLst/>
            <a:cxnLst/>
            <a:rect l="l" t="t" r="r" b="b"/>
            <a:pathLst>
              <a:path w="216952" h="1570964">
                <a:moveTo>
                  <a:pt x="0" y="0"/>
                </a:moveTo>
                <a:lnTo>
                  <a:pt x="216952" y="0"/>
                </a:lnTo>
                <a:lnTo>
                  <a:pt x="216952" y="24490"/>
                </a:lnTo>
                <a:lnTo>
                  <a:pt x="24490" y="24490"/>
                </a:lnTo>
                <a:lnTo>
                  <a:pt x="24490" y="1546474"/>
                </a:lnTo>
                <a:lnTo>
                  <a:pt x="216952" y="1546474"/>
                </a:lnTo>
                <a:lnTo>
                  <a:pt x="216952" y="1570964"/>
                </a:lnTo>
                <a:lnTo>
                  <a:pt x="0" y="157096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Frame 7"/>
          <p:cNvSpPr/>
          <p:nvPr userDrawn="1"/>
        </p:nvSpPr>
        <p:spPr>
          <a:xfrm>
            <a:off x="1050511" y="3827188"/>
            <a:ext cx="289269" cy="2094619"/>
          </a:xfrm>
          <a:custGeom>
            <a:avLst/>
            <a:gdLst/>
            <a:ahLst/>
            <a:cxnLst/>
            <a:rect l="l" t="t" r="r" b="b"/>
            <a:pathLst>
              <a:path w="216952" h="1570964">
                <a:moveTo>
                  <a:pt x="0" y="0"/>
                </a:moveTo>
                <a:lnTo>
                  <a:pt x="216952" y="0"/>
                </a:lnTo>
                <a:lnTo>
                  <a:pt x="216952" y="24490"/>
                </a:lnTo>
                <a:lnTo>
                  <a:pt x="24490" y="24490"/>
                </a:lnTo>
                <a:lnTo>
                  <a:pt x="24490" y="1546474"/>
                </a:lnTo>
                <a:lnTo>
                  <a:pt x="216952" y="1546474"/>
                </a:lnTo>
                <a:lnTo>
                  <a:pt x="216952" y="1570964"/>
                </a:lnTo>
                <a:lnTo>
                  <a:pt x="0" y="157096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Frame 7"/>
          <p:cNvSpPr/>
          <p:nvPr userDrawn="1"/>
        </p:nvSpPr>
        <p:spPr>
          <a:xfrm flipH="1">
            <a:off x="10752756" y="1225784"/>
            <a:ext cx="289269" cy="2094619"/>
          </a:xfrm>
          <a:custGeom>
            <a:avLst/>
            <a:gdLst/>
            <a:ahLst/>
            <a:cxnLst/>
            <a:rect l="l" t="t" r="r" b="b"/>
            <a:pathLst>
              <a:path w="216952" h="1570964">
                <a:moveTo>
                  <a:pt x="0" y="0"/>
                </a:moveTo>
                <a:lnTo>
                  <a:pt x="216952" y="0"/>
                </a:lnTo>
                <a:lnTo>
                  <a:pt x="216952" y="24490"/>
                </a:lnTo>
                <a:lnTo>
                  <a:pt x="24490" y="24490"/>
                </a:lnTo>
                <a:lnTo>
                  <a:pt x="24490" y="1546474"/>
                </a:lnTo>
                <a:lnTo>
                  <a:pt x="216952" y="1546474"/>
                </a:lnTo>
                <a:lnTo>
                  <a:pt x="216952" y="1570964"/>
                </a:lnTo>
                <a:lnTo>
                  <a:pt x="0" y="157096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Frame 7"/>
          <p:cNvSpPr/>
          <p:nvPr userDrawn="1"/>
        </p:nvSpPr>
        <p:spPr>
          <a:xfrm flipH="1">
            <a:off x="10752756" y="3827188"/>
            <a:ext cx="289269" cy="2094619"/>
          </a:xfrm>
          <a:custGeom>
            <a:avLst/>
            <a:gdLst/>
            <a:ahLst/>
            <a:cxnLst/>
            <a:rect l="l" t="t" r="r" b="b"/>
            <a:pathLst>
              <a:path w="216952" h="1570964">
                <a:moveTo>
                  <a:pt x="0" y="0"/>
                </a:moveTo>
                <a:lnTo>
                  <a:pt x="216952" y="0"/>
                </a:lnTo>
                <a:lnTo>
                  <a:pt x="216952" y="24490"/>
                </a:lnTo>
                <a:lnTo>
                  <a:pt x="24490" y="24490"/>
                </a:lnTo>
                <a:lnTo>
                  <a:pt x="24490" y="1546474"/>
                </a:lnTo>
                <a:lnTo>
                  <a:pt x="216952" y="1546474"/>
                </a:lnTo>
                <a:lnTo>
                  <a:pt x="216952" y="1570964"/>
                </a:lnTo>
                <a:lnTo>
                  <a:pt x="0" y="157096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68916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 userDrawn="1"/>
        </p:nvGrpSpPr>
        <p:grpSpPr>
          <a:xfrm>
            <a:off x="1" y="2"/>
            <a:ext cx="8724592" cy="4461468"/>
            <a:chOff x="1" y="0"/>
            <a:chExt cx="6543444" cy="3346101"/>
          </a:xfrm>
        </p:grpSpPr>
        <p:sp>
          <p:nvSpPr>
            <p:cNvPr id="9" name="Parallelogram 8"/>
            <p:cNvSpPr/>
            <p:nvPr/>
          </p:nvSpPr>
          <p:spPr>
            <a:xfrm>
              <a:off x="872397" y="0"/>
              <a:ext cx="5671048" cy="3346101"/>
            </a:xfrm>
            <a:custGeom>
              <a:avLst/>
              <a:gdLst/>
              <a:ahLst/>
              <a:cxnLst/>
              <a:rect l="l" t="t" r="r" b="b"/>
              <a:pathLst>
                <a:path w="5671048" h="3346101">
                  <a:moveTo>
                    <a:pt x="1554431" y="0"/>
                  </a:moveTo>
                  <a:lnTo>
                    <a:pt x="5671048" y="0"/>
                  </a:lnTo>
                  <a:cubicBezTo>
                    <a:pt x="5013701" y="227223"/>
                    <a:pt x="4540506" y="870277"/>
                    <a:pt x="4540506" y="1627834"/>
                  </a:cubicBezTo>
                  <a:cubicBezTo>
                    <a:pt x="4540506" y="2049972"/>
                    <a:pt x="4687439" y="2436555"/>
                    <a:pt x="4931829" y="2735178"/>
                  </a:cubicBezTo>
                  <a:lnTo>
                    <a:pt x="4648024" y="3346101"/>
                  </a:lnTo>
                  <a:lnTo>
                    <a:pt x="0" y="334610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54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67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" y="0"/>
              <a:ext cx="2823586" cy="334610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54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67">
                <a:solidFill>
                  <a:prstClr val="white"/>
                </a:solidFill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9856697" y="2"/>
            <a:ext cx="2335305" cy="4461468"/>
          </a:xfrm>
          <a:custGeom>
            <a:avLst/>
            <a:gdLst/>
            <a:ahLst/>
            <a:cxnLst/>
            <a:rect l="l" t="t" r="r" b="b"/>
            <a:pathLst>
              <a:path w="1751479" h="3346101">
                <a:moveTo>
                  <a:pt x="0" y="0"/>
                </a:moveTo>
                <a:lnTo>
                  <a:pt x="1751479" y="0"/>
                </a:lnTo>
                <a:lnTo>
                  <a:pt x="1751479" y="3054699"/>
                </a:lnTo>
                <a:lnTo>
                  <a:pt x="1751479" y="3346101"/>
                </a:lnTo>
                <a:lnTo>
                  <a:pt x="0" y="334610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9" rIns="121917" bIns="60959" rtlCol="0" anchor="ctr"/>
          <a:lstStyle/>
          <a:p>
            <a:pPr algn="ctr" defTabSz="914354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67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3" y="6728344"/>
            <a:ext cx="12191999" cy="1296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9" tIns="45719" rIns="91439" bIns="45719" rtlCol="0" anchor="ctr"/>
          <a:lstStyle/>
          <a:p>
            <a:pPr algn="ctr" defTabSz="914354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67">
              <a:solidFill>
                <a:prstClr val="white"/>
              </a:solidFill>
            </a:endParaRPr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7306796" y="2"/>
            <a:ext cx="4885205" cy="4461468"/>
            <a:chOff x="5480096" y="0"/>
            <a:chExt cx="3663904" cy="3346101"/>
          </a:xfrm>
        </p:grpSpPr>
        <p:sp>
          <p:nvSpPr>
            <p:cNvPr id="8" name="Parallelogram 7"/>
            <p:cNvSpPr/>
            <p:nvPr/>
          </p:nvSpPr>
          <p:spPr>
            <a:xfrm>
              <a:off x="5584515" y="0"/>
              <a:ext cx="3559485" cy="3346101"/>
            </a:xfrm>
            <a:custGeom>
              <a:avLst/>
              <a:gdLst/>
              <a:ahLst/>
              <a:cxnLst/>
              <a:rect l="l" t="t" r="r" b="b"/>
              <a:pathLst>
                <a:path w="3559485" h="3346101">
                  <a:moveTo>
                    <a:pt x="1554431" y="0"/>
                  </a:moveTo>
                  <a:lnTo>
                    <a:pt x="3559485" y="0"/>
                  </a:lnTo>
                  <a:lnTo>
                    <a:pt x="3559485" y="1187446"/>
                  </a:lnTo>
                  <a:lnTo>
                    <a:pt x="2556682" y="3346101"/>
                  </a:lnTo>
                  <a:lnTo>
                    <a:pt x="0" y="334610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54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67">
                <a:solidFill>
                  <a:prstClr val="white"/>
                </a:solidFill>
              </a:endParaRPr>
            </a:p>
          </p:txBody>
        </p:sp>
        <p:sp>
          <p:nvSpPr>
            <p:cNvPr id="16" name="Oval 15"/>
            <p:cNvSpPr/>
            <p:nvPr userDrawn="1"/>
          </p:nvSpPr>
          <p:spPr>
            <a:xfrm>
              <a:off x="5480096" y="0"/>
              <a:ext cx="3229704" cy="3295862"/>
            </a:xfrm>
            <a:custGeom>
              <a:avLst/>
              <a:gdLst/>
              <a:ahLst/>
              <a:cxnLst/>
              <a:rect l="l" t="t" r="r" b="b"/>
              <a:pathLst>
                <a:path w="3229704" h="3295862">
                  <a:moveTo>
                    <a:pt x="1228405" y="0"/>
                  </a:moveTo>
                  <a:lnTo>
                    <a:pt x="2001300" y="0"/>
                  </a:lnTo>
                  <a:cubicBezTo>
                    <a:pt x="2706780" y="177704"/>
                    <a:pt x="3229704" y="836989"/>
                    <a:pt x="3229704" y="1622811"/>
                  </a:cubicBezTo>
                  <a:cubicBezTo>
                    <a:pt x="3229704" y="2546812"/>
                    <a:pt x="2506710" y="3295862"/>
                    <a:pt x="1614852" y="3295862"/>
                  </a:cubicBezTo>
                  <a:cubicBezTo>
                    <a:pt x="722994" y="3295862"/>
                    <a:pt x="0" y="2546812"/>
                    <a:pt x="0" y="1622811"/>
                  </a:cubicBezTo>
                  <a:cubicBezTo>
                    <a:pt x="0" y="836989"/>
                    <a:pt x="522924" y="177704"/>
                    <a:pt x="1228405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54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67"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529217" y="1035872"/>
            <a:ext cx="6611811" cy="1976719"/>
          </a:xfrm>
        </p:spPr>
        <p:txBody>
          <a:bodyPr anchor="ctr">
            <a:noAutofit/>
          </a:bodyPr>
          <a:lstStyle>
            <a:lvl1pPr algn="l">
              <a:defRPr sz="6400" b="0" spc="-151">
                <a:solidFill>
                  <a:schemeClr val="bg1"/>
                </a:solidFill>
                <a:latin typeface="+mj-lt"/>
                <a:cs typeface="Miriam" pitchFamily="34" charset="-79"/>
              </a:defRPr>
            </a:lvl1pPr>
          </a:lstStyle>
          <a:p>
            <a:endParaRPr lang="en-US" dirty="0"/>
          </a:p>
        </p:txBody>
      </p:sp>
      <p:pic>
        <p:nvPicPr>
          <p:cNvPr id="12" name="Picture 9" descr="whole school empowerment.JPG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29571" y="551451"/>
            <a:ext cx="3378200" cy="374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0625" y="4751315"/>
            <a:ext cx="5310754" cy="1687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979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MEAT OUR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039293" y="0"/>
            <a:ext cx="6152707" cy="6858000"/>
          </a:xfrm>
          <a:prstGeom prst="rect">
            <a:avLst/>
          </a:prstGeom>
          <a:solidFill>
            <a:srgbClr val="199D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9" rIns="121917" bIns="60959" rtlCol="0" anchor="ctr"/>
          <a:lstStyle/>
          <a:p>
            <a:pPr algn="ctr" defTabSz="914354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67">
              <a:solidFill>
                <a:prstClr val="white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456445" y="686057"/>
            <a:ext cx="5318407" cy="1312864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WELCOME SLIDE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6038851" cy="685800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096" y="4869160"/>
            <a:ext cx="4580046" cy="1455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258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OUR SERV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826199" y="1358693"/>
            <a:ext cx="6039404" cy="1828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 b="0">
                <a:solidFill>
                  <a:srgbClr val="353535"/>
                </a:solidFill>
                <a:latin typeface="+mn-lt"/>
                <a:ea typeface="123marker" pitchFamily="2" charset="0"/>
                <a:cs typeface="WeblySleek UI Light" pitchFamily="34" charset="0"/>
              </a:defRPr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</a:lstStyle>
          <a:p>
            <a:pPr lvl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1195396" y="1358693"/>
            <a:ext cx="3057525" cy="1828800"/>
          </a:xfrm>
        </p:spPr>
        <p:txBody>
          <a:bodyPr/>
          <a:lstStyle/>
          <a:p>
            <a:endParaRPr lang="en-US"/>
          </a:p>
        </p:txBody>
      </p:sp>
      <p:sp>
        <p:nvSpPr>
          <p:cNvPr id="19" name="Text Placeholder 2"/>
          <p:cNvSpPr>
            <a:spLocks noGrp="1"/>
          </p:cNvSpPr>
          <p:nvPr>
            <p:ph type="body" sz="quarter" idx="26"/>
          </p:nvPr>
        </p:nvSpPr>
        <p:spPr>
          <a:xfrm>
            <a:off x="4855235" y="3960097"/>
            <a:ext cx="6039404" cy="1828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 b="0">
                <a:solidFill>
                  <a:srgbClr val="353535"/>
                </a:solidFill>
                <a:latin typeface="+mn-lt"/>
                <a:ea typeface="123marker" pitchFamily="2" charset="0"/>
                <a:cs typeface="WeblySleek UI Light" pitchFamily="34" charset="0"/>
              </a:defRPr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</a:lstStyle>
          <a:p>
            <a:pPr lvl="0"/>
            <a:endParaRPr lang="en-US" dirty="0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224432" y="3960097"/>
            <a:ext cx="3057525" cy="182880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Frame 7"/>
          <p:cNvSpPr/>
          <p:nvPr userDrawn="1"/>
        </p:nvSpPr>
        <p:spPr>
          <a:xfrm>
            <a:off x="1050512" y="1225785"/>
            <a:ext cx="289269" cy="2094619"/>
          </a:xfrm>
          <a:custGeom>
            <a:avLst/>
            <a:gdLst/>
            <a:ahLst/>
            <a:cxnLst/>
            <a:rect l="l" t="t" r="r" b="b"/>
            <a:pathLst>
              <a:path w="216952" h="1570964">
                <a:moveTo>
                  <a:pt x="0" y="0"/>
                </a:moveTo>
                <a:lnTo>
                  <a:pt x="216952" y="0"/>
                </a:lnTo>
                <a:lnTo>
                  <a:pt x="216952" y="24490"/>
                </a:lnTo>
                <a:lnTo>
                  <a:pt x="24490" y="24490"/>
                </a:lnTo>
                <a:lnTo>
                  <a:pt x="24490" y="1546474"/>
                </a:lnTo>
                <a:lnTo>
                  <a:pt x="216952" y="1546474"/>
                </a:lnTo>
                <a:lnTo>
                  <a:pt x="216952" y="1570964"/>
                </a:lnTo>
                <a:lnTo>
                  <a:pt x="0" y="157096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9" rIns="121917" bIns="60959" rtlCol="0" anchor="ctr"/>
          <a:lstStyle/>
          <a:p>
            <a:pPr algn="ctr" defTabSz="914354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67">
              <a:solidFill>
                <a:prstClr val="black"/>
              </a:solidFill>
            </a:endParaRPr>
          </a:p>
        </p:txBody>
      </p:sp>
      <p:sp>
        <p:nvSpPr>
          <p:cNvPr id="26" name="Frame 7"/>
          <p:cNvSpPr/>
          <p:nvPr userDrawn="1"/>
        </p:nvSpPr>
        <p:spPr>
          <a:xfrm>
            <a:off x="1050512" y="3827189"/>
            <a:ext cx="289269" cy="2094619"/>
          </a:xfrm>
          <a:custGeom>
            <a:avLst/>
            <a:gdLst/>
            <a:ahLst/>
            <a:cxnLst/>
            <a:rect l="l" t="t" r="r" b="b"/>
            <a:pathLst>
              <a:path w="216952" h="1570964">
                <a:moveTo>
                  <a:pt x="0" y="0"/>
                </a:moveTo>
                <a:lnTo>
                  <a:pt x="216952" y="0"/>
                </a:lnTo>
                <a:lnTo>
                  <a:pt x="216952" y="24490"/>
                </a:lnTo>
                <a:lnTo>
                  <a:pt x="24490" y="24490"/>
                </a:lnTo>
                <a:lnTo>
                  <a:pt x="24490" y="1546474"/>
                </a:lnTo>
                <a:lnTo>
                  <a:pt x="216952" y="1546474"/>
                </a:lnTo>
                <a:lnTo>
                  <a:pt x="216952" y="1570964"/>
                </a:lnTo>
                <a:lnTo>
                  <a:pt x="0" y="157096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9" rIns="121917" bIns="60959" rtlCol="0" anchor="ctr"/>
          <a:lstStyle/>
          <a:p>
            <a:pPr algn="ctr" defTabSz="914354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67">
              <a:solidFill>
                <a:prstClr val="black"/>
              </a:solidFill>
            </a:endParaRPr>
          </a:p>
        </p:txBody>
      </p:sp>
      <p:sp>
        <p:nvSpPr>
          <p:cNvPr id="27" name="Frame 7"/>
          <p:cNvSpPr/>
          <p:nvPr userDrawn="1"/>
        </p:nvSpPr>
        <p:spPr>
          <a:xfrm flipH="1">
            <a:off x="10752756" y="1225785"/>
            <a:ext cx="289269" cy="2094619"/>
          </a:xfrm>
          <a:custGeom>
            <a:avLst/>
            <a:gdLst/>
            <a:ahLst/>
            <a:cxnLst/>
            <a:rect l="l" t="t" r="r" b="b"/>
            <a:pathLst>
              <a:path w="216952" h="1570964">
                <a:moveTo>
                  <a:pt x="0" y="0"/>
                </a:moveTo>
                <a:lnTo>
                  <a:pt x="216952" y="0"/>
                </a:lnTo>
                <a:lnTo>
                  <a:pt x="216952" y="24490"/>
                </a:lnTo>
                <a:lnTo>
                  <a:pt x="24490" y="24490"/>
                </a:lnTo>
                <a:lnTo>
                  <a:pt x="24490" y="1546474"/>
                </a:lnTo>
                <a:lnTo>
                  <a:pt x="216952" y="1546474"/>
                </a:lnTo>
                <a:lnTo>
                  <a:pt x="216952" y="1570964"/>
                </a:lnTo>
                <a:lnTo>
                  <a:pt x="0" y="157096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9" rIns="121917" bIns="60959" rtlCol="0" anchor="ctr"/>
          <a:lstStyle/>
          <a:p>
            <a:pPr algn="ctr" defTabSz="914354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67">
              <a:solidFill>
                <a:prstClr val="black"/>
              </a:solidFill>
            </a:endParaRPr>
          </a:p>
        </p:txBody>
      </p:sp>
      <p:sp>
        <p:nvSpPr>
          <p:cNvPr id="28" name="Frame 7"/>
          <p:cNvSpPr/>
          <p:nvPr userDrawn="1"/>
        </p:nvSpPr>
        <p:spPr>
          <a:xfrm flipH="1">
            <a:off x="10752756" y="3827189"/>
            <a:ext cx="289269" cy="2094619"/>
          </a:xfrm>
          <a:custGeom>
            <a:avLst/>
            <a:gdLst/>
            <a:ahLst/>
            <a:cxnLst/>
            <a:rect l="l" t="t" r="r" b="b"/>
            <a:pathLst>
              <a:path w="216952" h="1570964">
                <a:moveTo>
                  <a:pt x="0" y="0"/>
                </a:moveTo>
                <a:lnTo>
                  <a:pt x="216952" y="0"/>
                </a:lnTo>
                <a:lnTo>
                  <a:pt x="216952" y="24490"/>
                </a:lnTo>
                <a:lnTo>
                  <a:pt x="24490" y="24490"/>
                </a:lnTo>
                <a:lnTo>
                  <a:pt x="24490" y="1546474"/>
                </a:lnTo>
                <a:lnTo>
                  <a:pt x="216952" y="1546474"/>
                </a:lnTo>
                <a:lnTo>
                  <a:pt x="216952" y="1570964"/>
                </a:lnTo>
                <a:lnTo>
                  <a:pt x="0" y="157096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9" rIns="121917" bIns="60959" rtlCol="0" anchor="ctr"/>
          <a:lstStyle/>
          <a:p>
            <a:pPr algn="ctr" defTabSz="914354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67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387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-1" y="-1"/>
            <a:ext cx="12192001" cy="900953"/>
            <a:chOff x="-1" y="-952499"/>
            <a:chExt cx="12192001" cy="1257301"/>
          </a:xfrm>
          <a:solidFill>
            <a:schemeClr val="accent1"/>
          </a:solidFill>
        </p:grpSpPr>
        <p:sp>
          <p:nvSpPr>
            <p:cNvPr id="8" name="Parallelogram 7"/>
            <p:cNvSpPr/>
            <p:nvPr/>
          </p:nvSpPr>
          <p:spPr>
            <a:xfrm>
              <a:off x="1099017" y="-952499"/>
              <a:ext cx="10687051" cy="1257301"/>
            </a:xfrm>
            <a:prstGeom prst="parallelogram">
              <a:avLst>
                <a:gd name="adj" fmla="val 4645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Parallelogram 8"/>
            <p:cNvSpPr/>
            <p:nvPr/>
          </p:nvSpPr>
          <p:spPr>
            <a:xfrm>
              <a:off x="35956" y="-952499"/>
              <a:ext cx="1638300" cy="1257300"/>
            </a:xfrm>
            <a:prstGeom prst="parallelogram">
              <a:avLst>
                <a:gd name="adj" fmla="val 4645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553700" y="-951174"/>
              <a:ext cx="1638300" cy="125597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-1" y="-951174"/>
              <a:ext cx="628651" cy="125597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889" y="5577"/>
            <a:ext cx="11207759" cy="892177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2" y="1173708"/>
            <a:ext cx="10667999" cy="490772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-1" y="5877272"/>
            <a:ext cx="12192001" cy="980728"/>
          </a:xfrm>
          <a:prstGeom prst="rect">
            <a:avLst/>
          </a:prstGeom>
          <a:solidFill>
            <a:schemeClr val="bg1">
              <a:lumMod val="9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568" y="6165305"/>
            <a:ext cx="1359032" cy="43204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5170" y="5873194"/>
            <a:ext cx="969394" cy="9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822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50" r:id="rId4"/>
    <p:sldLayoutId id="2147484352" r:id="rId5"/>
    <p:sldLayoutId id="2147484348" r:id="rId6"/>
    <p:sldLayoutId id="2147484408" r:id="rId7"/>
    <p:sldLayoutId id="2147484409" r:id="rId8"/>
    <p:sldLayoutId id="2147484410" r:id="rId9"/>
    <p:sldLayoutId id="2147484411" r:id="rId10"/>
    <p:sldLayoutId id="2147484412" r:id="rId11"/>
    <p:sldLayoutId id="2147484415" r:id="rId12"/>
  </p:sldLayoutIdLst>
  <p:hf sldNum="0"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Clr>
          <a:srgbClr val="202665"/>
        </a:buClr>
        <a:buFont typeface="Wingdings" pitchFamily="2" charset="2"/>
        <a:buChar char="§"/>
        <a:defRPr sz="1867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Clr>
          <a:srgbClr val="202665"/>
        </a:buClr>
        <a:buFont typeface="Wingdings" pitchFamily="2" charset="2"/>
        <a:buChar char="§"/>
        <a:defRPr sz="1867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Clr>
          <a:srgbClr val="202665"/>
        </a:buClr>
        <a:buFont typeface="Wingdings" pitchFamily="2" charset="2"/>
        <a:buChar char="§"/>
        <a:defRPr sz="1867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Clr>
          <a:srgbClr val="202665"/>
        </a:buClr>
        <a:buFont typeface="Wingdings" pitchFamily="2" charset="2"/>
        <a:buChar char="§"/>
        <a:defRPr sz="1867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Clr>
          <a:srgbClr val="202665"/>
        </a:buClr>
        <a:buFont typeface="Wingdings" pitchFamily="2" charset="2"/>
        <a:buChar char="§"/>
        <a:defRPr sz="1867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01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Practical Steps - Snapchat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623392" y="1582341"/>
            <a:ext cx="1094521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Gill Sans MT" panose="020B0502020104020203" pitchFamily="34" charset="0"/>
              </a:rPr>
              <a:t>Snaps automatically disappear after they're sent but they can still be screenshotted so it's important to be careful.</a:t>
            </a:r>
          </a:p>
          <a:p>
            <a:endParaRPr lang="en-US" dirty="0" smtClean="0">
              <a:latin typeface="Gill Sans MT" panose="020B0502020104020203" pitchFamily="34" charset="0"/>
            </a:endParaRPr>
          </a:p>
          <a:p>
            <a:r>
              <a:rPr lang="en-US" dirty="0" smtClean="0">
                <a:latin typeface="Gill Sans MT" panose="020B0502020104020203" pitchFamily="34" charset="0"/>
              </a:rPr>
              <a:t>To </a:t>
            </a:r>
            <a:r>
              <a:rPr lang="en-US" dirty="0">
                <a:latin typeface="Gill Sans MT" panose="020B0502020104020203" pitchFamily="34" charset="0"/>
              </a:rPr>
              <a:t>change your privacy settings on Snapchat, go to your profile and tap the gear icon. Scroll down to </a:t>
            </a:r>
            <a:endParaRPr lang="en-US" dirty="0" smtClean="0">
              <a:latin typeface="Gill Sans MT" panose="020B0502020104020203" pitchFamily="34" charset="0"/>
            </a:endParaRPr>
          </a:p>
          <a:p>
            <a:endParaRPr lang="en-US" dirty="0" smtClean="0">
              <a:latin typeface="Gill Sans MT" panose="020B0502020104020203" pitchFamily="34" charset="0"/>
            </a:endParaRPr>
          </a:p>
          <a:p>
            <a:r>
              <a:rPr lang="en-US" dirty="0" smtClean="0">
                <a:latin typeface="Gill Sans MT" panose="020B0502020104020203" pitchFamily="34" charset="0"/>
              </a:rPr>
              <a:t>"</a:t>
            </a:r>
            <a:r>
              <a:rPr lang="en-US" dirty="0">
                <a:latin typeface="Gill Sans MT" panose="020B0502020104020203" pitchFamily="34" charset="0"/>
              </a:rPr>
              <a:t>Who can...":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>
                <a:latin typeface="Gill Sans MT" panose="020B0502020104020203" pitchFamily="34" charset="0"/>
              </a:rPr>
              <a:t> Contact </a:t>
            </a:r>
            <a:r>
              <a:rPr lang="en-US" b="1" dirty="0">
                <a:latin typeface="Gill Sans MT" panose="020B0502020104020203" pitchFamily="34" charset="0"/>
              </a:rPr>
              <a:t>me:</a:t>
            </a:r>
            <a:r>
              <a:rPr lang="en-US" dirty="0">
                <a:latin typeface="Gill Sans MT" panose="020B0502020104020203" pitchFamily="34" charset="0"/>
              </a:rPr>
              <a:t> select friends only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>
                <a:latin typeface="Gill Sans MT" panose="020B0502020104020203" pitchFamily="34" charset="0"/>
              </a:rPr>
              <a:t> View </a:t>
            </a:r>
            <a:r>
              <a:rPr lang="en-US" b="1" dirty="0">
                <a:latin typeface="Gill Sans MT" panose="020B0502020104020203" pitchFamily="34" charset="0"/>
              </a:rPr>
              <a:t>my story:</a:t>
            </a:r>
            <a:r>
              <a:rPr lang="en-US" dirty="0">
                <a:latin typeface="Gill Sans MT" panose="020B0502020104020203" pitchFamily="34" charset="0"/>
              </a:rPr>
              <a:t> select friends only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>
                <a:latin typeface="Gill Sans MT" panose="020B0502020104020203" pitchFamily="34" charset="0"/>
              </a:rPr>
              <a:t> See </a:t>
            </a:r>
            <a:r>
              <a:rPr lang="en-US" b="1" dirty="0">
                <a:latin typeface="Gill Sans MT" panose="020B0502020104020203" pitchFamily="34" charset="0"/>
              </a:rPr>
              <a:t>my location:</a:t>
            </a:r>
            <a:r>
              <a:rPr lang="en-US" dirty="0">
                <a:latin typeface="Gill Sans MT" panose="020B0502020104020203" pitchFamily="34" charset="0"/>
              </a:rPr>
              <a:t> choose ghost mode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>
                <a:latin typeface="Gill Sans MT" panose="020B0502020104020203" pitchFamily="34" charset="0"/>
              </a:rPr>
              <a:t> Show </a:t>
            </a:r>
            <a:r>
              <a:rPr lang="en-US" b="1" dirty="0">
                <a:latin typeface="Gill Sans MT" panose="020B0502020104020203" pitchFamily="34" charset="0"/>
              </a:rPr>
              <a:t>me in quick:</a:t>
            </a:r>
            <a:r>
              <a:rPr lang="en-US" dirty="0">
                <a:latin typeface="Gill Sans MT" panose="020B0502020104020203" pitchFamily="34" charset="0"/>
              </a:rPr>
              <a:t> add Turn this off.</a:t>
            </a:r>
          </a:p>
          <a:p>
            <a:endParaRPr lang="en-US" dirty="0" smtClean="0">
              <a:latin typeface="Gill Sans MT" panose="020B0502020104020203" pitchFamily="34" charset="0"/>
            </a:endParaRPr>
          </a:p>
          <a:p>
            <a:r>
              <a:rPr lang="en-US" dirty="0" smtClean="0">
                <a:latin typeface="Gill Sans MT" panose="020B0502020104020203" pitchFamily="34" charset="0"/>
              </a:rPr>
              <a:t>It </a:t>
            </a:r>
            <a:r>
              <a:rPr lang="en-US" dirty="0">
                <a:latin typeface="Gill Sans MT" panose="020B0502020104020203" pitchFamily="34" charset="0"/>
              </a:rPr>
              <a:t>can also help to remember: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 To </a:t>
            </a:r>
            <a:r>
              <a:rPr lang="en-US" dirty="0">
                <a:latin typeface="Gill Sans MT" panose="020B0502020104020203" pitchFamily="34" charset="0"/>
              </a:rPr>
              <a:t>block people you don't know who add you, including friends of friends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 If </a:t>
            </a:r>
            <a:r>
              <a:rPr lang="en-US" dirty="0">
                <a:latin typeface="Gill Sans MT" panose="020B0502020104020203" pitchFamily="34" charset="0"/>
              </a:rPr>
              <a:t>you're in a group chat, anyone in the group can talk to you and see your messages.</a:t>
            </a:r>
          </a:p>
        </p:txBody>
      </p:sp>
    </p:spTree>
    <p:extLst>
      <p:ext uri="{BB962C8B-B14F-4D97-AF65-F5344CB8AC3E}">
        <p14:creationId xmlns:p14="http://schemas.microsoft.com/office/powerpoint/2010/main" val="136046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Practical Steps - Snapchat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551384" y="1305342"/>
            <a:ext cx="972108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Gill Sans MT" panose="020B0502020104020203" pitchFamily="34" charset="0"/>
              </a:rPr>
              <a:t>To make a report</a:t>
            </a:r>
            <a:r>
              <a:rPr lang="en-US" dirty="0" smtClean="0">
                <a:latin typeface="Gill Sans MT" panose="020B0502020104020203" pitchFamily="34" charset="0"/>
              </a:rPr>
              <a:t>:</a:t>
            </a:r>
          </a:p>
          <a:p>
            <a:endParaRPr lang="en-US" dirty="0">
              <a:latin typeface="Gill Sans MT" panose="020B0502020104020203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 In </a:t>
            </a:r>
            <a:r>
              <a:rPr lang="en-US" dirty="0">
                <a:latin typeface="Gill Sans MT" panose="020B0502020104020203" pitchFamily="34" charset="0"/>
              </a:rPr>
              <a:t>the app, go to the person’s Snapchat account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 Press </a:t>
            </a:r>
            <a:r>
              <a:rPr lang="en-US" dirty="0">
                <a:latin typeface="Gill Sans MT" panose="020B0502020104020203" pitchFamily="34" charset="0"/>
              </a:rPr>
              <a:t>the 3 dots or the cog wheel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 Press </a:t>
            </a:r>
            <a:r>
              <a:rPr lang="en-US" dirty="0">
                <a:latin typeface="Gill Sans MT" panose="020B0502020104020203" pitchFamily="34" charset="0"/>
              </a:rPr>
              <a:t>‘Report’</a:t>
            </a:r>
          </a:p>
          <a:p>
            <a:endParaRPr lang="en-US" dirty="0" smtClean="0">
              <a:latin typeface="Gill Sans MT" panose="020B0502020104020203" pitchFamily="34" charset="0"/>
            </a:endParaRPr>
          </a:p>
          <a:p>
            <a:r>
              <a:rPr lang="en-US" dirty="0" smtClean="0">
                <a:latin typeface="Gill Sans MT" panose="020B0502020104020203" pitchFamily="34" charset="0"/>
              </a:rPr>
              <a:t>To </a:t>
            </a:r>
            <a:r>
              <a:rPr lang="en-US" dirty="0">
                <a:latin typeface="Gill Sans MT" panose="020B0502020104020203" pitchFamily="34" charset="0"/>
              </a:rPr>
              <a:t>report a Snapchat or Snapchat Live Story that contains nudity or bullying content</a:t>
            </a:r>
            <a:r>
              <a:rPr lang="en-US" dirty="0" smtClean="0">
                <a:latin typeface="Gill Sans MT" panose="020B0502020104020203" pitchFamily="34" charset="0"/>
              </a:rPr>
              <a:t>:</a:t>
            </a:r>
          </a:p>
          <a:p>
            <a:endParaRPr lang="en-US" dirty="0">
              <a:latin typeface="Gill Sans MT" panose="020B0502020104020203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 Press </a:t>
            </a:r>
            <a:r>
              <a:rPr lang="en-US" dirty="0">
                <a:latin typeface="Gill Sans MT" panose="020B0502020104020203" pitchFamily="34" charset="0"/>
              </a:rPr>
              <a:t>and hold the snap or story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 Press </a:t>
            </a:r>
            <a:r>
              <a:rPr lang="en-US" dirty="0">
                <a:latin typeface="Gill Sans MT" panose="020B0502020104020203" pitchFamily="34" charset="0"/>
              </a:rPr>
              <a:t>the flag in the bottom left hand corner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 Select </a:t>
            </a:r>
            <a:r>
              <a:rPr lang="en-US" dirty="0">
                <a:latin typeface="Gill Sans MT" panose="020B0502020104020203" pitchFamily="34" charset="0"/>
              </a:rPr>
              <a:t>the reason you're making a report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 If </a:t>
            </a:r>
            <a:r>
              <a:rPr lang="en-US" dirty="0">
                <a:latin typeface="Gill Sans MT" panose="020B0502020104020203" pitchFamily="34" charset="0"/>
              </a:rPr>
              <a:t>you're reporting bullying you might be asked to give more information, it's important to explain as much as possible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 After </a:t>
            </a:r>
            <a:r>
              <a:rPr lang="en-US" dirty="0">
                <a:latin typeface="Gill Sans MT" panose="020B0502020104020203" pitchFamily="34" charset="0"/>
              </a:rPr>
              <a:t>you've made the report you'll be asked whether you would like to block the person, doing this can help to stop them upsetting you.</a:t>
            </a:r>
          </a:p>
        </p:txBody>
      </p:sp>
    </p:spTree>
    <p:extLst>
      <p:ext uri="{BB962C8B-B14F-4D97-AF65-F5344CB8AC3E}">
        <p14:creationId xmlns:p14="http://schemas.microsoft.com/office/powerpoint/2010/main" val="119608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Practical Steps - Instagram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623392" y="1166843"/>
            <a:ext cx="100091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Gill Sans MT" panose="020B0502020104020203" pitchFamily="34" charset="0"/>
              </a:rPr>
              <a:t>Report </a:t>
            </a:r>
            <a:r>
              <a:rPr lang="en-US" b="1" dirty="0" smtClean="0">
                <a:latin typeface="Gill Sans MT" panose="020B0502020104020203" pitchFamily="34" charset="0"/>
              </a:rPr>
              <a:t>something </a:t>
            </a:r>
            <a:r>
              <a:rPr lang="en-US" b="1" dirty="0">
                <a:latin typeface="Gill Sans MT" panose="020B0502020104020203" pitchFamily="34" charset="0"/>
              </a:rPr>
              <a:t>you find threatening</a:t>
            </a:r>
            <a:endParaRPr lang="en-US" dirty="0">
              <a:latin typeface="Gill Sans MT" panose="020B0502020104020203" pitchFamily="34" charset="0"/>
            </a:endParaRPr>
          </a:p>
          <a:p>
            <a:endParaRPr lang="en-US" dirty="0" smtClean="0">
              <a:latin typeface="Gill Sans MT" panose="020B0502020104020203" pitchFamily="34" charset="0"/>
            </a:endParaRPr>
          </a:p>
          <a:p>
            <a:r>
              <a:rPr lang="en-US" dirty="0" smtClean="0">
                <a:latin typeface="Gill Sans MT" panose="020B0502020104020203" pitchFamily="34" charset="0"/>
              </a:rPr>
              <a:t>In </a:t>
            </a:r>
            <a:r>
              <a:rPr lang="en-US" dirty="0">
                <a:latin typeface="Gill Sans MT" panose="020B0502020104020203" pitchFamily="34" charset="0"/>
              </a:rPr>
              <a:t>the app: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>
              <a:latin typeface="Gill Sans MT" panose="020B0502020104020203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Press </a:t>
            </a:r>
            <a:r>
              <a:rPr lang="en-US" dirty="0">
                <a:latin typeface="Gill Sans MT" panose="020B0502020104020203" pitchFamily="34" charset="0"/>
              </a:rPr>
              <a:t>the 3 dots in the top right hand corner above the picture or video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 Select </a:t>
            </a:r>
            <a:r>
              <a:rPr lang="en-US" dirty="0">
                <a:latin typeface="Gill Sans MT" panose="020B0502020104020203" pitchFamily="34" charset="0"/>
              </a:rPr>
              <a:t>Report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 Select </a:t>
            </a:r>
            <a:r>
              <a:rPr lang="en-US" dirty="0">
                <a:latin typeface="Gill Sans MT" panose="020B0502020104020203" pitchFamily="34" charset="0"/>
              </a:rPr>
              <a:t>the reasons you want to report the image.</a:t>
            </a:r>
          </a:p>
          <a:p>
            <a:endParaRPr lang="en-US" dirty="0" smtClean="0">
              <a:latin typeface="Gill Sans MT" panose="020B0502020104020203" pitchFamily="34" charset="0"/>
            </a:endParaRPr>
          </a:p>
          <a:p>
            <a:r>
              <a:rPr lang="en-US" dirty="0" smtClean="0">
                <a:latin typeface="Gill Sans MT" panose="020B0502020104020203" pitchFamily="34" charset="0"/>
              </a:rPr>
              <a:t>If </a:t>
            </a:r>
            <a:r>
              <a:rPr lang="en-US" dirty="0">
                <a:latin typeface="Gill Sans MT" panose="020B0502020104020203" pitchFamily="34" charset="0"/>
              </a:rPr>
              <a:t>someone is bullying, threatening or sending photos to you via direct message, you can also report that.</a:t>
            </a:r>
          </a:p>
          <a:p>
            <a:endParaRPr lang="en-US" dirty="0" smtClean="0">
              <a:latin typeface="Gill Sans MT" panose="020B0502020104020203" pitchFamily="34" charset="0"/>
            </a:endParaRPr>
          </a:p>
          <a:p>
            <a:r>
              <a:rPr lang="en-US" dirty="0" smtClean="0">
                <a:latin typeface="Gill Sans MT" panose="020B0502020104020203" pitchFamily="34" charset="0"/>
              </a:rPr>
              <a:t>In </a:t>
            </a:r>
            <a:r>
              <a:rPr lang="en-US" dirty="0">
                <a:latin typeface="Gill Sans MT" panose="020B0502020104020203" pitchFamily="34" charset="0"/>
              </a:rPr>
              <a:t>the app: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>
              <a:latin typeface="Gill Sans MT" panose="020B0502020104020203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Open </a:t>
            </a:r>
            <a:r>
              <a:rPr lang="en-US" dirty="0">
                <a:latin typeface="Gill Sans MT" panose="020B0502020104020203" pitchFamily="34" charset="0"/>
              </a:rPr>
              <a:t>the direct message from the person you want to report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 Press </a:t>
            </a:r>
            <a:r>
              <a:rPr lang="en-US" dirty="0">
                <a:latin typeface="Gill Sans MT" panose="020B0502020104020203" pitchFamily="34" charset="0"/>
              </a:rPr>
              <a:t>the i in the top right hand corner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 Select </a:t>
            </a:r>
            <a:r>
              <a:rPr lang="en-US" dirty="0">
                <a:latin typeface="Gill Sans MT" panose="020B0502020104020203" pitchFamily="34" charset="0"/>
              </a:rPr>
              <a:t>Report and enter the reasons you want to report them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 You </a:t>
            </a:r>
            <a:r>
              <a:rPr lang="en-US" dirty="0">
                <a:latin typeface="Gill Sans MT" panose="020B0502020104020203" pitchFamily="34" charset="0"/>
              </a:rPr>
              <a:t>can also block the person by pressing Block User.</a:t>
            </a:r>
          </a:p>
        </p:txBody>
      </p:sp>
    </p:spTree>
    <p:extLst>
      <p:ext uri="{BB962C8B-B14F-4D97-AF65-F5344CB8AC3E}">
        <p14:creationId xmlns:p14="http://schemas.microsoft.com/office/powerpoint/2010/main" val="351308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Practical Steps – WhatsApp. 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479376" y="1305342"/>
            <a:ext cx="1051316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r>
              <a:rPr lang="en-US" dirty="0" smtClean="0">
                <a:latin typeface="Gill Sans MT" panose="020B0502020104020203" pitchFamily="34" charset="0"/>
              </a:rPr>
              <a:t>If </a:t>
            </a:r>
            <a:r>
              <a:rPr lang="en-US" dirty="0">
                <a:latin typeface="Gill Sans MT" panose="020B0502020104020203" pitchFamily="34" charset="0"/>
              </a:rPr>
              <a:t>someone is bullying or harassing you, or sending </a:t>
            </a:r>
            <a:r>
              <a:rPr lang="en-US" dirty="0" smtClean="0">
                <a:latin typeface="Gill Sans MT" panose="020B0502020104020203" pitchFamily="34" charset="0"/>
              </a:rPr>
              <a:t>inappropriate photos </a:t>
            </a:r>
            <a:r>
              <a:rPr lang="en-US" dirty="0">
                <a:latin typeface="Gill Sans MT" panose="020B0502020104020203" pitchFamily="34" charset="0"/>
              </a:rPr>
              <a:t>of you then you can report and block them. This won’t delete any photos they’ve saved but can get them banned from using the app.</a:t>
            </a:r>
          </a:p>
          <a:p>
            <a:endParaRPr lang="en-US" dirty="0" smtClean="0">
              <a:latin typeface="Gill Sans MT" panose="020B0502020104020203" pitchFamily="34" charset="0"/>
            </a:endParaRPr>
          </a:p>
          <a:p>
            <a:r>
              <a:rPr lang="en-US" dirty="0" smtClean="0">
                <a:latin typeface="Gill Sans MT" panose="020B0502020104020203" pitchFamily="34" charset="0"/>
              </a:rPr>
              <a:t>To </a:t>
            </a:r>
            <a:r>
              <a:rPr lang="en-US" dirty="0">
                <a:latin typeface="Gill Sans MT" panose="020B0502020104020203" pitchFamily="34" charset="0"/>
              </a:rPr>
              <a:t>block or report someone: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 Go </a:t>
            </a:r>
            <a:r>
              <a:rPr lang="en-US" dirty="0">
                <a:latin typeface="Gill Sans MT" panose="020B0502020104020203" pitchFamily="34" charset="0"/>
              </a:rPr>
              <a:t>to the chat with the person you want to report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 Tap </a:t>
            </a:r>
            <a:r>
              <a:rPr lang="en-US" dirty="0">
                <a:latin typeface="Gill Sans MT" panose="020B0502020104020203" pitchFamily="34" charset="0"/>
              </a:rPr>
              <a:t>on the group or person’s name to open their profile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 Scroll </a:t>
            </a:r>
            <a:r>
              <a:rPr lang="en-US" dirty="0">
                <a:latin typeface="Gill Sans MT" panose="020B0502020104020203" pitchFamily="34" charset="0"/>
              </a:rPr>
              <a:t>down and press Report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Gill Sans MT" panose="020B0502020104020203" pitchFamily="34" charset="0"/>
              </a:rPr>
              <a:t> You </a:t>
            </a:r>
            <a:r>
              <a:rPr lang="en-US" dirty="0">
                <a:latin typeface="Gill Sans MT" panose="020B0502020104020203" pitchFamily="34" charset="0"/>
              </a:rPr>
              <a:t>can also block the person on this page.</a:t>
            </a:r>
          </a:p>
          <a:p>
            <a:endParaRPr lang="en-US" dirty="0">
              <a:latin typeface="Gill Sans MT" panose="020B0502020104020203" pitchFamily="34" charset="0"/>
            </a:endParaRPr>
          </a:p>
          <a:p>
            <a:r>
              <a:rPr lang="en-US" dirty="0" smtClean="0">
                <a:latin typeface="Gill Sans MT" panose="020B0502020104020203" pitchFamily="34" charset="0"/>
              </a:rPr>
              <a:t>Blocking </a:t>
            </a:r>
            <a:r>
              <a:rPr lang="en-US" dirty="0">
                <a:latin typeface="Gill Sans MT" panose="020B0502020104020203" pitchFamily="34" charset="0"/>
              </a:rPr>
              <a:t>someone on messenger apps means they won’t be able to send you nasty messages. </a:t>
            </a:r>
            <a:endParaRPr lang="en-US" dirty="0" smtClean="0">
              <a:latin typeface="Gill Sans MT" panose="020B0502020104020203" pitchFamily="34" charset="0"/>
            </a:endParaRPr>
          </a:p>
          <a:p>
            <a:endParaRPr lang="en-US" dirty="0">
              <a:latin typeface="Gill Sans MT" panose="020B0502020104020203" pitchFamily="34" charset="0"/>
            </a:endParaRPr>
          </a:p>
          <a:p>
            <a:r>
              <a:rPr lang="en-US" dirty="0" smtClean="0">
                <a:latin typeface="Gill Sans MT" panose="020B0502020104020203" pitchFamily="34" charset="0"/>
              </a:rPr>
              <a:t>Usually </a:t>
            </a:r>
            <a:r>
              <a:rPr lang="en-US" dirty="0">
                <a:latin typeface="Gill Sans MT" panose="020B0502020104020203" pitchFamily="34" charset="0"/>
              </a:rPr>
              <a:t>the other person won’t know that you’ve blocked them. You'll just appear offline when they look at their contacts.</a:t>
            </a:r>
          </a:p>
        </p:txBody>
      </p:sp>
    </p:spTree>
    <p:extLst>
      <p:ext uri="{BB962C8B-B14F-4D97-AF65-F5344CB8AC3E}">
        <p14:creationId xmlns:p14="http://schemas.microsoft.com/office/powerpoint/2010/main" val="2471794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15 apps parents should know about</a:t>
            </a:r>
            <a:endParaRPr lang="en-GB" dirty="0"/>
          </a:p>
        </p:txBody>
      </p:sp>
      <p:pic>
        <p:nvPicPr>
          <p:cNvPr id="3" name="Picture 2" descr="Image result for dangerous apps and social media for young people&quot;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61"/>
          <a:stretch/>
        </p:blipFill>
        <p:spPr bwMode="auto">
          <a:xfrm>
            <a:off x="3553807" y="897754"/>
            <a:ext cx="5541921" cy="59602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81792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47afc5d9782c3e81a91e586e4747adf7069bc2"/>
</p:tagLst>
</file>

<file path=ppt/theme/theme1.xml><?xml version="1.0" encoding="utf-8"?>
<a:theme xmlns:a="http://schemas.openxmlformats.org/drawingml/2006/main" name="fiverr-1">
  <a:themeElements>
    <a:clrScheme name="alltogethe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E3B7E"/>
      </a:accent1>
      <a:accent2>
        <a:srgbClr val="E10C61"/>
      </a:accent2>
      <a:accent3>
        <a:srgbClr val="019CDF"/>
      </a:accent3>
      <a:accent4>
        <a:srgbClr val="B8E851"/>
      </a:accent4>
      <a:accent5>
        <a:srgbClr val="FFFFFF"/>
      </a:accent5>
      <a:accent6>
        <a:srgbClr val="FFFFFF"/>
      </a:accent6>
      <a:hlink>
        <a:srgbClr val="0563C1"/>
      </a:hlink>
      <a:folHlink>
        <a:srgbClr val="954F72"/>
      </a:folHlink>
    </a:clrScheme>
    <a:fontScheme name="AntiBullying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fiverr" id="{ED46E201-507D-4077-840B-07D90816CC7B}" vid="{37B00B18-9C30-4715-9D1B-8FFD53A7507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22364</TotalTime>
  <Words>497</Words>
  <Application>Microsoft Office PowerPoint</Application>
  <PresentationFormat>Widescreen</PresentationFormat>
  <Paragraphs>59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123marker</vt:lpstr>
      <vt:lpstr>Arial</vt:lpstr>
      <vt:lpstr>Calibri</vt:lpstr>
      <vt:lpstr>Century Gothic</vt:lpstr>
      <vt:lpstr>Gill Sans MT</vt:lpstr>
      <vt:lpstr>Miriam</vt:lpstr>
      <vt:lpstr>WeblySleek UI Light</vt:lpstr>
      <vt:lpstr>Wingdings</vt:lpstr>
      <vt:lpstr>fiverr-1</vt:lpstr>
      <vt:lpstr>PowerPoint Presentation</vt:lpstr>
      <vt:lpstr>Practical Steps - Snapchat</vt:lpstr>
      <vt:lpstr>Practical Steps - Snapchat</vt:lpstr>
      <vt:lpstr>Practical Steps - Instagram</vt:lpstr>
      <vt:lpstr>Practical Steps – WhatsApp. </vt:lpstr>
      <vt:lpstr>15 apps parents should know about</vt:lpstr>
    </vt:vector>
  </TitlesOfParts>
  <Company>National Children's Bureau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Bullying?</dc:title>
  <dc:creator>MEvans</dc:creator>
  <cp:lastModifiedBy>Sophie Greaves</cp:lastModifiedBy>
  <cp:revision>1399</cp:revision>
  <cp:lastPrinted>2018-10-04T21:31:44Z</cp:lastPrinted>
  <dcterms:created xsi:type="dcterms:W3CDTF">2014-07-19T19:34:21Z</dcterms:created>
  <dcterms:modified xsi:type="dcterms:W3CDTF">2019-11-27T08:25:13Z</dcterms:modified>
</cp:coreProperties>
</file>